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9" r:id="rId2"/>
  </p:sldIdLst>
  <p:sldSz cx="30276800" cy="42816463"/>
  <p:notesSz cx="6648450" cy="9850438"/>
  <p:defaultTextStyle>
    <a:defPPr>
      <a:defRPr lang="de-DE"/>
    </a:defPPr>
    <a:lvl1pPr algn="l" rtl="0" eaLnBrk="0" fontAlgn="base" hangingPunct="0">
      <a:spcBef>
        <a:spcPct val="0"/>
      </a:spcBef>
      <a:spcAft>
        <a:spcPct val="0"/>
      </a:spcAft>
      <a:defRPr sz="9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9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9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9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9000" kern="1200">
        <a:solidFill>
          <a:schemeClr val="tx1"/>
        </a:solidFill>
        <a:latin typeface="Arial" panose="020B0604020202020204" pitchFamily="34" charset="0"/>
        <a:ea typeface="+mn-ea"/>
        <a:cs typeface="+mn-cs"/>
      </a:defRPr>
    </a:lvl5pPr>
    <a:lvl6pPr marL="2286000" algn="l" defTabSz="914400" rtl="0" eaLnBrk="1" latinLnBrk="0" hangingPunct="1">
      <a:defRPr sz="9000" kern="1200">
        <a:solidFill>
          <a:schemeClr val="tx1"/>
        </a:solidFill>
        <a:latin typeface="Arial" panose="020B0604020202020204" pitchFamily="34" charset="0"/>
        <a:ea typeface="+mn-ea"/>
        <a:cs typeface="+mn-cs"/>
      </a:defRPr>
    </a:lvl6pPr>
    <a:lvl7pPr marL="2743200" algn="l" defTabSz="914400" rtl="0" eaLnBrk="1" latinLnBrk="0" hangingPunct="1">
      <a:defRPr sz="9000" kern="1200">
        <a:solidFill>
          <a:schemeClr val="tx1"/>
        </a:solidFill>
        <a:latin typeface="Arial" panose="020B0604020202020204" pitchFamily="34" charset="0"/>
        <a:ea typeface="+mn-ea"/>
        <a:cs typeface="+mn-cs"/>
      </a:defRPr>
    </a:lvl7pPr>
    <a:lvl8pPr marL="3200400" algn="l" defTabSz="914400" rtl="0" eaLnBrk="1" latinLnBrk="0" hangingPunct="1">
      <a:defRPr sz="9000" kern="1200">
        <a:solidFill>
          <a:schemeClr val="tx1"/>
        </a:solidFill>
        <a:latin typeface="Arial" panose="020B0604020202020204" pitchFamily="34" charset="0"/>
        <a:ea typeface="+mn-ea"/>
        <a:cs typeface="+mn-cs"/>
      </a:defRPr>
    </a:lvl8pPr>
    <a:lvl9pPr marL="3657600" algn="l" defTabSz="914400" rtl="0" eaLnBrk="1" latinLnBrk="0" hangingPunct="1">
      <a:defRPr sz="9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3486">
          <p15:clr>
            <a:srgbClr val="A4A3A4"/>
          </p15:clr>
        </p15:guide>
        <p15:guide id="2" pos="9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6699FF"/>
    <a:srgbClr val="0000FF"/>
    <a:srgbClr val="BCB7FD"/>
    <a:srgbClr val="5245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9077" autoAdjust="0"/>
    <p:restoredTop sz="94581" autoAdjust="0"/>
  </p:normalViewPr>
  <p:slideViewPr>
    <p:cSldViewPr>
      <p:cViewPr varScale="1">
        <p:scale>
          <a:sx n="11" d="100"/>
          <a:sy n="11" d="100"/>
        </p:scale>
        <p:origin x="1548" y="222"/>
      </p:cViewPr>
      <p:guideLst>
        <p:guide orient="horz" pos="13486"/>
        <p:guide pos="9536"/>
      </p:guideLst>
    </p:cSldViewPr>
  </p:slideViewPr>
  <p:notesTextViewPr>
    <p:cViewPr>
      <p:scale>
        <a:sx n="100" d="100"/>
        <a:sy n="100" d="100"/>
      </p:scale>
      <p:origin x="0" y="0"/>
    </p:cViewPr>
  </p:notesTextViewPr>
  <p:sorterViewPr>
    <p:cViewPr>
      <p:scale>
        <a:sx n="33" d="100"/>
        <a:sy n="33" d="100"/>
      </p:scale>
      <p:origin x="0" y="0"/>
    </p:cViewPr>
  </p:sorterViewPr>
  <p:notesViewPr>
    <p:cSldViewPr>
      <p:cViewPr varScale="1">
        <p:scale>
          <a:sx n="48" d="100"/>
          <a:sy n="48" d="100"/>
        </p:scale>
        <p:origin x="2784"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extLst>
          </p:cNvPr>
          <p:cNvSpPr>
            <a:spLocks noGrp="1" noChangeArrowheads="1"/>
          </p:cNvSpPr>
          <p:nvPr>
            <p:ph type="hdr" sz="quarter"/>
          </p:nvPr>
        </p:nvSpPr>
        <p:spPr bwMode="auto">
          <a:xfrm>
            <a:off x="0" y="0"/>
            <a:ext cx="2881313" cy="492125"/>
          </a:xfrm>
          <a:prstGeom prst="rect">
            <a:avLst/>
          </a:prstGeom>
          <a:noFill/>
          <a:ln>
            <a:noFill/>
          </a:ln>
        </p:spPr>
        <p:txBody>
          <a:bodyPr vert="horz" wrap="square" lIns="87603" tIns="43802" rIns="87603" bIns="43802" numCol="1" anchor="t" anchorCtr="0" compatLnSpc="1">
            <a:prstTxWarp prst="textNoShape">
              <a:avLst/>
            </a:prstTxWarp>
          </a:bodyPr>
          <a:lstStyle>
            <a:lvl1pPr defTabSz="433388" eaLnBrk="1" hangingPunct="1">
              <a:defRPr sz="1100">
                <a:latin typeface="Arial" charset="0"/>
              </a:defRPr>
            </a:lvl1pPr>
          </a:lstStyle>
          <a:p>
            <a:pPr>
              <a:defRPr/>
            </a:pPr>
            <a:endParaRPr lang="de-DE"/>
          </a:p>
        </p:txBody>
      </p:sp>
      <p:sp>
        <p:nvSpPr>
          <p:cNvPr id="3075" name="Rectangle 3">
            <a:extLst>
              <a:ext uri="{FF2B5EF4-FFF2-40B4-BE49-F238E27FC236}"/>
            </a:extLst>
          </p:cNvPr>
          <p:cNvSpPr>
            <a:spLocks noGrp="1" noChangeArrowheads="1"/>
          </p:cNvSpPr>
          <p:nvPr>
            <p:ph type="dt" sz="quarter" idx="1"/>
          </p:nvPr>
        </p:nvSpPr>
        <p:spPr bwMode="auto">
          <a:xfrm>
            <a:off x="3765550" y="0"/>
            <a:ext cx="2881313" cy="492125"/>
          </a:xfrm>
          <a:prstGeom prst="rect">
            <a:avLst/>
          </a:prstGeom>
          <a:noFill/>
          <a:ln>
            <a:noFill/>
          </a:ln>
        </p:spPr>
        <p:txBody>
          <a:bodyPr vert="horz" wrap="square" lIns="87603" tIns="43802" rIns="87603" bIns="43802" numCol="1" anchor="t" anchorCtr="0" compatLnSpc="1">
            <a:prstTxWarp prst="textNoShape">
              <a:avLst/>
            </a:prstTxWarp>
          </a:bodyPr>
          <a:lstStyle>
            <a:lvl1pPr algn="r" defTabSz="433388" eaLnBrk="1" hangingPunct="1">
              <a:defRPr sz="1100">
                <a:latin typeface="Arial" charset="0"/>
              </a:defRPr>
            </a:lvl1pPr>
          </a:lstStyle>
          <a:p>
            <a:pPr>
              <a:defRPr/>
            </a:pPr>
            <a:endParaRPr lang="de-DE"/>
          </a:p>
        </p:txBody>
      </p:sp>
      <p:sp>
        <p:nvSpPr>
          <p:cNvPr id="3076" name="Rectangle 4">
            <a:extLst>
              <a:ext uri="{FF2B5EF4-FFF2-40B4-BE49-F238E27FC236}"/>
            </a:extLst>
          </p:cNvPr>
          <p:cNvSpPr>
            <a:spLocks noGrp="1" noChangeArrowheads="1"/>
          </p:cNvSpPr>
          <p:nvPr>
            <p:ph type="ftr" sz="quarter" idx="2"/>
          </p:nvPr>
        </p:nvSpPr>
        <p:spPr bwMode="auto">
          <a:xfrm>
            <a:off x="0" y="9356725"/>
            <a:ext cx="2881313" cy="492125"/>
          </a:xfrm>
          <a:prstGeom prst="rect">
            <a:avLst/>
          </a:prstGeom>
          <a:noFill/>
          <a:ln>
            <a:noFill/>
          </a:ln>
        </p:spPr>
        <p:txBody>
          <a:bodyPr vert="horz" wrap="square" lIns="87603" tIns="43802" rIns="87603" bIns="43802" numCol="1" anchor="b" anchorCtr="0" compatLnSpc="1">
            <a:prstTxWarp prst="textNoShape">
              <a:avLst/>
            </a:prstTxWarp>
          </a:bodyPr>
          <a:lstStyle>
            <a:lvl1pPr defTabSz="433388" eaLnBrk="1" hangingPunct="1">
              <a:defRPr sz="1100">
                <a:latin typeface="Arial" charset="0"/>
              </a:defRPr>
            </a:lvl1pPr>
          </a:lstStyle>
          <a:p>
            <a:pPr>
              <a:defRPr/>
            </a:pPr>
            <a:endParaRPr lang="de-DE"/>
          </a:p>
        </p:txBody>
      </p:sp>
      <p:sp>
        <p:nvSpPr>
          <p:cNvPr id="3077" name="Rectangle 5">
            <a:extLst>
              <a:ext uri="{FF2B5EF4-FFF2-40B4-BE49-F238E27FC236}"/>
            </a:extLst>
          </p:cNvPr>
          <p:cNvSpPr>
            <a:spLocks noGrp="1" noChangeArrowheads="1"/>
          </p:cNvSpPr>
          <p:nvPr>
            <p:ph type="sldNum" sz="quarter" idx="3"/>
          </p:nvPr>
        </p:nvSpPr>
        <p:spPr bwMode="auto">
          <a:xfrm>
            <a:off x="3765550" y="9356725"/>
            <a:ext cx="2881313" cy="492125"/>
          </a:xfrm>
          <a:prstGeom prst="rect">
            <a:avLst/>
          </a:prstGeom>
          <a:noFill/>
          <a:ln>
            <a:noFill/>
          </a:ln>
        </p:spPr>
        <p:txBody>
          <a:bodyPr vert="horz" wrap="square" lIns="87603" tIns="43802" rIns="87603" bIns="43802" numCol="1" anchor="b" anchorCtr="0" compatLnSpc="1">
            <a:prstTxWarp prst="textNoShape">
              <a:avLst/>
            </a:prstTxWarp>
          </a:bodyPr>
          <a:lstStyle>
            <a:lvl1pPr algn="r" defTabSz="433388" eaLnBrk="1" hangingPunct="1">
              <a:defRPr sz="1100"/>
            </a:lvl1pPr>
          </a:lstStyle>
          <a:p>
            <a:fld id="{02B59D02-B490-4F16-8575-62FAB01589A5}" type="slidenum">
              <a:rPr lang="de-DE" altLang="de-DE"/>
              <a:pPr/>
              <a:t>‹Nr.›</a:t>
            </a:fld>
            <a:endParaRPr lang="de-DE" altLang="de-DE"/>
          </a:p>
        </p:txBody>
      </p:sp>
    </p:spTree>
    <p:extLst>
      <p:ext uri="{BB962C8B-B14F-4D97-AF65-F5344CB8AC3E}">
        <p14:creationId xmlns:p14="http://schemas.microsoft.com/office/powerpoint/2010/main" val="3352849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extLst>
          </p:cNvPr>
          <p:cNvSpPr>
            <a:spLocks noGrp="1" noChangeArrowheads="1"/>
          </p:cNvSpPr>
          <p:nvPr>
            <p:ph type="hdr" sz="quarter"/>
          </p:nvPr>
        </p:nvSpPr>
        <p:spPr bwMode="auto">
          <a:xfrm>
            <a:off x="0" y="0"/>
            <a:ext cx="2881313" cy="492125"/>
          </a:xfrm>
          <a:prstGeom prst="rect">
            <a:avLst/>
          </a:prstGeom>
          <a:noFill/>
          <a:ln>
            <a:noFill/>
          </a:ln>
        </p:spPr>
        <p:txBody>
          <a:bodyPr vert="horz" wrap="square" lIns="87603" tIns="43802" rIns="87603" bIns="43802" numCol="1" anchor="t" anchorCtr="0" compatLnSpc="1">
            <a:prstTxWarp prst="textNoShape">
              <a:avLst/>
            </a:prstTxWarp>
          </a:bodyPr>
          <a:lstStyle>
            <a:lvl1pPr defTabSz="433388" eaLnBrk="1" hangingPunct="1">
              <a:defRPr sz="1100">
                <a:latin typeface="Arial" charset="0"/>
              </a:defRPr>
            </a:lvl1pPr>
          </a:lstStyle>
          <a:p>
            <a:pPr>
              <a:defRPr/>
            </a:pPr>
            <a:endParaRPr lang="de-DE"/>
          </a:p>
        </p:txBody>
      </p:sp>
      <p:sp>
        <p:nvSpPr>
          <p:cNvPr id="6147" name="Rectangle 3">
            <a:extLst>
              <a:ext uri="{FF2B5EF4-FFF2-40B4-BE49-F238E27FC236}"/>
            </a:extLst>
          </p:cNvPr>
          <p:cNvSpPr>
            <a:spLocks noGrp="1" noChangeArrowheads="1"/>
          </p:cNvSpPr>
          <p:nvPr>
            <p:ph type="dt" idx="1"/>
          </p:nvPr>
        </p:nvSpPr>
        <p:spPr bwMode="auto">
          <a:xfrm>
            <a:off x="3765550" y="0"/>
            <a:ext cx="2881313" cy="492125"/>
          </a:xfrm>
          <a:prstGeom prst="rect">
            <a:avLst/>
          </a:prstGeom>
          <a:noFill/>
          <a:ln>
            <a:noFill/>
          </a:ln>
        </p:spPr>
        <p:txBody>
          <a:bodyPr vert="horz" wrap="square" lIns="87603" tIns="43802" rIns="87603" bIns="43802" numCol="1" anchor="t" anchorCtr="0" compatLnSpc="1">
            <a:prstTxWarp prst="textNoShape">
              <a:avLst/>
            </a:prstTxWarp>
          </a:bodyPr>
          <a:lstStyle>
            <a:lvl1pPr algn="r" defTabSz="433388" eaLnBrk="1" hangingPunct="1">
              <a:defRPr sz="1100">
                <a:latin typeface="Arial" charset="0"/>
              </a:defRPr>
            </a:lvl1pPr>
          </a:lstStyle>
          <a:p>
            <a:pPr>
              <a:defRPr/>
            </a:pPr>
            <a:endParaRPr lang="de-DE"/>
          </a:p>
        </p:txBody>
      </p:sp>
      <p:sp>
        <p:nvSpPr>
          <p:cNvPr id="2052" name="Rectangle 4"/>
          <p:cNvSpPr>
            <a:spLocks noRot="1" noChangeArrowheads="1" noTextEdit="1"/>
          </p:cNvSpPr>
          <p:nvPr>
            <p:ph type="sldImg" idx="2"/>
          </p:nvPr>
        </p:nvSpPr>
        <p:spPr bwMode="auto">
          <a:xfrm>
            <a:off x="2017713" y="739775"/>
            <a:ext cx="2613025" cy="3692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extLst>
          </p:cNvPr>
          <p:cNvSpPr>
            <a:spLocks noGrp="1" noChangeArrowheads="1"/>
          </p:cNvSpPr>
          <p:nvPr>
            <p:ph type="body" sz="quarter" idx="3"/>
          </p:nvPr>
        </p:nvSpPr>
        <p:spPr bwMode="auto">
          <a:xfrm>
            <a:off x="665163" y="4678363"/>
            <a:ext cx="5318125" cy="4432300"/>
          </a:xfrm>
          <a:prstGeom prst="rect">
            <a:avLst/>
          </a:prstGeom>
          <a:noFill/>
          <a:ln>
            <a:noFill/>
          </a:ln>
        </p:spPr>
        <p:txBody>
          <a:bodyPr vert="horz" wrap="square" lIns="87603" tIns="43802" rIns="87603" bIns="43802"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150" name="Rectangle 6">
            <a:extLst>
              <a:ext uri="{FF2B5EF4-FFF2-40B4-BE49-F238E27FC236}"/>
            </a:extLst>
          </p:cNvPr>
          <p:cNvSpPr>
            <a:spLocks noGrp="1" noChangeArrowheads="1"/>
          </p:cNvSpPr>
          <p:nvPr>
            <p:ph type="ftr" sz="quarter" idx="4"/>
          </p:nvPr>
        </p:nvSpPr>
        <p:spPr bwMode="auto">
          <a:xfrm>
            <a:off x="0" y="9356725"/>
            <a:ext cx="2881313" cy="492125"/>
          </a:xfrm>
          <a:prstGeom prst="rect">
            <a:avLst/>
          </a:prstGeom>
          <a:noFill/>
          <a:ln>
            <a:noFill/>
          </a:ln>
        </p:spPr>
        <p:txBody>
          <a:bodyPr vert="horz" wrap="square" lIns="87603" tIns="43802" rIns="87603" bIns="43802" numCol="1" anchor="b" anchorCtr="0" compatLnSpc="1">
            <a:prstTxWarp prst="textNoShape">
              <a:avLst/>
            </a:prstTxWarp>
          </a:bodyPr>
          <a:lstStyle>
            <a:lvl1pPr defTabSz="433388" eaLnBrk="1" hangingPunct="1">
              <a:defRPr sz="1100">
                <a:latin typeface="Arial" charset="0"/>
              </a:defRPr>
            </a:lvl1pPr>
          </a:lstStyle>
          <a:p>
            <a:pPr>
              <a:defRPr/>
            </a:pPr>
            <a:endParaRPr lang="de-DE"/>
          </a:p>
        </p:txBody>
      </p:sp>
      <p:sp>
        <p:nvSpPr>
          <p:cNvPr id="6151" name="Rectangle 7">
            <a:extLst>
              <a:ext uri="{FF2B5EF4-FFF2-40B4-BE49-F238E27FC236}"/>
            </a:extLst>
          </p:cNvPr>
          <p:cNvSpPr>
            <a:spLocks noGrp="1" noChangeArrowheads="1"/>
          </p:cNvSpPr>
          <p:nvPr>
            <p:ph type="sldNum" sz="quarter" idx="5"/>
          </p:nvPr>
        </p:nvSpPr>
        <p:spPr bwMode="auto">
          <a:xfrm>
            <a:off x="3765550" y="9356725"/>
            <a:ext cx="2881313" cy="492125"/>
          </a:xfrm>
          <a:prstGeom prst="rect">
            <a:avLst/>
          </a:prstGeom>
          <a:noFill/>
          <a:ln>
            <a:noFill/>
          </a:ln>
        </p:spPr>
        <p:txBody>
          <a:bodyPr vert="horz" wrap="square" lIns="87603" tIns="43802" rIns="87603" bIns="43802" numCol="1" anchor="b" anchorCtr="0" compatLnSpc="1">
            <a:prstTxWarp prst="textNoShape">
              <a:avLst/>
            </a:prstTxWarp>
          </a:bodyPr>
          <a:lstStyle>
            <a:lvl1pPr algn="r" defTabSz="433388" eaLnBrk="1" hangingPunct="1">
              <a:defRPr sz="1100"/>
            </a:lvl1pPr>
          </a:lstStyle>
          <a:p>
            <a:fld id="{4AD45C01-BBF9-49AD-9E78-B16D6C9DA586}" type="slidenum">
              <a:rPr lang="de-DE" altLang="de-DE"/>
              <a:pPr/>
              <a:t>‹Nr.›</a:t>
            </a:fld>
            <a:endParaRPr lang="de-DE" altLang="de-DE"/>
          </a:p>
        </p:txBody>
      </p:sp>
    </p:spTree>
    <p:extLst>
      <p:ext uri="{BB962C8B-B14F-4D97-AF65-F5344CB8AC3E}">
        <p14:creationId xmlns:p14="http://schemas.microsoft.com/office/powerpoint/2010/main" val="30246406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2270125" y="13300075"/>
            <a:ext cx="25736550" cy="91789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4541838" y="24263350"/>
            <a:ext cx="21193125" cy="109410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3969751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1514475" y="1714500"/>
            <a:ext cx="27247850" cy="7135813"/>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1514475" y="9990138"/>
            <a:ext cx="27247850" cy="28257500"/>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209951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21950363" y="1714500"/>
            <a:ext cx="6811962" cy="36533138"/>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514475" y="1714500"/>
            <a:ext cx="20283488" cy="36533138"/>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54742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514475" y="1714500"/>
            <a:ext cx="27247850" cy="7135813"/>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1514475" y="9990138"/>
            <a:ext cx="27247850" cy="28257500"/>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42492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92363" y="27512963"/>
            <a:ext cx="25734962" cy="8504237"/>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2392363" y="18146713"/>
            <a:ext cx="25734962" cy="93662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3315731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514475" y="1714500"/>
            <a:ext cx="27247850" cy="7135813"/>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1514475" y="9990138"/>
            <a:ext cx="13547725" cy="282575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15214600" y="9990138"/>
            <a:ext cx="13547725" cy="282575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86463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514475" y="1714500"/>
            <a:ext cx="27247850" cy="7135813"/>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1514475" y="9583738"/>
            <a:ext cx="13376275" cy="3994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1514475" y="13577888"/>
            <a:ext cx="13376275" cy="2466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15379700" y="9583738"/>
            <a:ext cx="13382625" cy="3994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15379700" y="13577888"/>
            <a:ext cx="13382625" cy="2466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419166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514475" y="1714500"/>
            <a:ext cx="27247850" cy="7135813"/>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264282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466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514475" y="1704975"/>
            <a:ext cx="9959975" cy="7254875"/>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11837988" y="1704975"/>
            <a:ext cx="16924337" cy="36542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1514475" y="8959850"/>
            <a:ext cx="9959975" cy="2928778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25661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934075" y="29972000"/>
            <a:ext cx="18165763" cy="35385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5934075" y="3825875"/>
            <a:ext cx="18165763" cy="2569051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5934075" y="33510538"/>
            <a:ext cx="18165763" cy="502443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368215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67000"/>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713" rtl="0" eaLnBrk="0" fontAlgn="base" hangingPunct="0">
        <a:spcBef>
          <a:spcPct val="0"/>
        </a:spcBef>
        <a:spcAft>
          <a:spcPct val="0"/>
        </a:spcAft>
        <a:defRPr sz="20100">
          <a:solidFill>
            <a:schemeClr val="tx2"/>
          </a:solidFill>
          <a:latin typeface="+mj-lt"/>
          <a:ea typeface="+mj-ea"/>
          <a:cs typeface="+mj-cs"/>
        </a:defRPr>
      </a:lvl1pPr>
      <a:lvl2pPr algn="ctr" defTabSz="4176713" rtl="0" eaLnBrk="0" fontAlgn="base" hangingPunct="0">
        <a:spcBef>
          <a:spcPct val="0"/>
        </a:spcBef>
        <a:spcAft>
          <a:spcPct val="0"/>
        </a:spcAft>
        <a:defRPr sz="20100">
          <a:solidFill>
            <a:schemeClr val="tx2"/>
          </a:solidFill>
          <a:latin typeface="Arial" charset="0"/>
        </a:defRPr>
      </a:lvl2pPr>
      <a:lvl3pPr algn="ctr" defTabSz="4176713" rtl="0" eaLnBrk="0" fontAlgn="base" hangingPunct="0">
        <a:spcBef>
          <a:spcPct val="0"/>
        </a:spcBef>
        <a:spcAft>
          <a:spcPct val="0"/>
        </a:spcAft>
        <a:defRPr sz="20100">
          <a:solidFill>
            <a:schemeClr val="tx2"/>
          </a:solidFill>
          <a:latin typeface="Arial" charset="0"/>
        </a:defRPr>
      </a:lvl3pPr>
      <a:lvl4pPr algn="ctr" defTabSz="4176713" rtl="0" eaLnBrk="0" fontAlgn="base" hangingPunct="0">
        <a:spcBef>
          <a:spcPct val="0"/>
        </a:spcBef>
        <a:spcAft>
          <a:spcPct val="0"/>
        </a:spcAft>
        <a:defRPr sz="20100">
          <a:solidFill>
            <a:schemeClr val="tx2"/>
          </a:solidFill>
          <a:latin typeface="Arial" charset="0"/>
        </a:defRPr>
      </a:lvl4pPr>
      <a:lvl5pPr algn="ctr" defTabSz="4176713" rtl="0" eaLnBrk="0" fontAlgn="base" hangingPunct="0">
        <a:spcBef>
          <a:spcPct val="0"/>
        </a:spcBef>
        <a:spcAft>
          <a:spcPct val="0"/>
        </a:spcAft>
        <a:defRPr sz="20100">
          <a:solidFill>
            <a:schemeClr val="tx2"/>
          </a:solidFill>
          <a:latin typeface="Arial" charset="0"/>
        </a:defRPr>
      </a:lvl5pPr>
      <a:lvl6pPr marL="457200" algn="ctr" defTabSz="4176713" rtl="0" fontAlgn="base">
        <a:spcBef>
          <a:spcPct val="0"/>
        </a:spcBef>
        <a:spcAft>
          <a:spcPct val="0"/>
        </a:spcAft>
        <a:defRPr sz="20100">
          <a:solidFill>
            <a:schemeClr val="tx2"/>
          </a:solidFill>
          <a:latin typeface="Arial" charset="0"/>
        </a:defRPr>
      </a:lvl6pPr>
      <a:lvl7pPr marL="914400" algn="ctr" defTabSz="4176713" rtl="0" fontAlgn="base">
        <a:spcBef>
          <a:spcPct val="0"/>
        </a:spcBef>
        <a:spcAft>
          <a:spcPct val="0"/>
        </a:spcAft>
        <a:defRPr sz="20100">
          <a:solidFill>
            <a:schemeClr val="tx2"/>
          </a:solidFill>
          <a:latin typeface="Arial" charset="0"/>
        </a:defRPr>
      </a:lvl7pPr>
      <a:lvl8pPr marL="1371600" algn="ctr" defTabSz="4176713" rtl="0" fontAlgn="base">
        <a:spcBef>
          <a:spcPct val="0"/>
        </a:spcBef>
        <a:spcAft>
          <a:spcPct val="0"/>
        </a:spcAft>
        <a:defRPr sz="20100">
          <a:solidFill>
            <a:schemeClr val="tx2"/>
          </a:solidFill>
          <a:latin typeface="Arial" charset="0"/>
        </a:defRPr>
      </a:lvl8pPr>
      <a:lvl9pPr marL="1828800" algn="ctr" defTabSz="4176713" rtl="0" fontAlgn="base">
        <a:spcBef>
          <a:spcPct val="0"/>
        </a:spcBef>
        <a:spcAft>
          <a:spcPct val="0"/>
        </a:spcAft>
        <a:defRPr sz="20100">
          <a:solidFill>
            <a:schemeClr val="tx2"/>
          </a:solidFill>
          <a:latin typeface="Arial" charset="0"/>
        </a:defRPr>
      </a:lvl9pPr>
    </p:titleStyle>
    <p:bodyStyle>
      <a:lvl1pPr marL="1566863" indent="-1566863" algn="l" defTabSz="4176713" rtl="0" eaLnBrk="0" fontAlgn="base" hangingPunct="0">
        <a:spcBef>
          <a:spcPct val="20000"/>
        </a:spcBef>
        <a:spcAft>
          <a:spcPct val="0"/>
        </a:spcAft>
        <a:buChar char="•"/>
        <a:defRPr sz="14600">
          <a:solidFill>
            <a:schemeClr val="tx1"/>
          </a:solidFill>
          <a:latin typeface="+mn-lt"/>
          <a:ea typeface="+mn-ea"/>
          <a:cs typeface="+mn-cs"/>
        </a:defRPr>
      </a:lvl1pPr>
      <a:lvl2pPr marL="3394075" indent="-1306513" algn="l" defTabSz="4176713" rtl="0" eaLnBrk="0" fontAlgn="base" hangingPunct="0">
        <a:spcBef>
          <a:spcPct val="20000"/>
        </a:spcBef>
        <a:spcAft>
          <a:spcPct val="0"/>
        </a:spcAft>
        <a:buChar char="–"/>
        <a:defRPr sz="12800">
          <a:solidFill>
            <a:schemeClr val="tx1"/>
          </a:solidFill>
          <a:latin typeface="+mn-lt"/>
        </a:defRPr>
      </a:lvl2pPr>
      <a:lvl3pPr marL="5221288" indent="-1044575" algn="l" defTabSz="4176713" rtl="0" eaLnBrk="0" fontAlgn="base" hangingPunct="0">
        <a:spcBef>
          <a:spcPct val="20000"/>
        </a:spcBef>
        <a:spcAft>
          <a:spcPct val="0"/>
        </a:spcAft>
        <a:buChar char="•"/>
        <a:defRPr sz="11000">
          <a:solidFill>
            <a:schemeClr val="tx1"/>
          </a:solidFill>
          <a:latin typeface="+mn-lt"/>
        </a:defRPr>
      </a:lvl3pPr>
      <a:lvl4pPr marL="7308850" indent="-1044575" algn="l" defTabSz="4176713" rtl="0" eaLnBrk="0" fontAlgn="base" hangingPunct="0">
        <a:spcBef>
          <a:spcPct val="20000"/>
        </a:spcBef>
        <a:spcAft>
          <a:spcPct val="0"/>
        </a:spcAft>
        <a:buChar char="–"/>
        <a:defRPr sz="9100">
          <a:solidFill>
            <a:schemeClr val="tx1"/>
          </a:solidFill>
          <a:latin typeface="+mn-lt"/>
        </a:defRPr>
      </a:lvl4pPr>
      <a:lvl5pPr marL="9398000" indent="-1044575" algn="l" defTabSz="4176713" rtl="0" eaLnBrk="0" fontAlgn="base" hangingPunct="0">
        <a:spcBef>
          <a:spcPct val="20000"/>
        </a:spcBef>
        <a:spcAft>
          <a:spcPct val="0"/>
        </a:spcAft>
        <a:buChar char="»"/>
        <a:defRPr sz="9100">
          <a:solidFill>
            <a:schemeClr val="tx1"/>
          </a:solidFill>
          <a:latin typeface="+mn-lt"/>
        </a:defRPr>
      </a:lvl5pPr>
      <a:lvl6pPr marL="9855200" indent="-1044575" algn="l" defTabSz="4176713" rtl="0" fontAlgn="base">
        <a:spcBef>
          <a:spcPct val="20000"/>
        </a:spcBef>
        <a:spcAft>
          <a:spcPct val="0"/>
        </a:spcAft>
        <a:buChar char="»"/>
        <a:defRPr sz="9100">
          <a:solidFill>
            <a:schemeClr val="tx1"/>
          </a:solidFill>
          <a:latin typeface="+mn-lt"/>
        </a:defRPr>
      </a:lvl6pPr>
      <a:lvl7pPr marL="10312400" indent="-1044575" algn="l" defTabSz="4176713" rtl="0" fontAlgn="base">
        <a:spcBef>
          <a:spcPct val="20000"/>
        </a:spcBef>
        <a:spcAft>
          <a:spcPct val="0"/>
        </a:spcAft>
        <a:buChar char="»"/>
        <a:defRPr sz="9100">
          <a:solidFill>
            <a:schemeClr val="tx1"/>
          </a:solidFill>
          <a:latin typeface="+mn-lt"/>
        </a:defRPr>
      </a:lvl7pPr>
      <a:lvl8pPr marL="10769600" indent="-1044575" algn="l" defTabSz="4176713" rtl="0" fontAlgn="base">
        <a:spcBef>
          <a:spcPct val="20000"/>
        </a:spcBef>
        <a:spcAft>
          <a:spcPct val="0"/>
        </a:spcAft>
        <a:buChar char="»"/>
        <a:defRPr sz="9100">
          <a:solidFill>
            <a:schemeClr val="tx1"/>
          </a:solidFill>
          <a:latin typeface="+mn-lt"/>
        </a:defRPr>
      </a:lvl8pPr>
      <a:lvl9pPr marL="11226800" indent="-1044575" algn="l" defTabSz="4176713" rtl="0" fontAlgn="base">
        <a:spcBef>
          <a:spcPct val="20000"/>
        </a:spcBef>
        <a:spcAft>
          <a:spcPct val="0"/>
        </a:spcAft>
        <a:buChar char="»"/>
        <a:defRPr sz="9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hteck 8"/>
          <p:cNvSpPr>
            <a:spLocks noChangeArrowheads="1"/>
          </p:cNvSpPr>
          <p:nvPr/>
        </p:nvSpPr>
        <p:spPr bwMode="auto">
          <a:xfrm>
            <a:off x="0" y="21409025"/>
            <a:ext cx="30276800" cy="2140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defTabSz="4176713">
              <a:defRPr sz="9000">
                <a:solidFill>
                  <a:schemeClr val="tx1"/>
                </a:solidFill>
                <a:latin typeface="Arial" panose="020B0604020202020204" pitchFamily="34" charset="0"/>
              </a:defRPr>
            </a:lvl1pPr>
            <a:lvl2pPr marL="742950" indent="-285750" defTabSz="4176713">
              <a:defRPr sz="9000">
                <a:solidFill>
                  <a:schemeClr val="tx1"/>
                </a:solidFill>
                <a:latin typeface="Arial" panose="020B0604020202020204" pitchFamily="34" charset="0"/>
              </a:defRPr>
            </a:lvl2pPr>
            <a:lvl3pPr marL="1143000" indent="-228600" defTabSz="4176713">
              <a:defRPr sz="9000">
                <a:solidFill>
                  <a:schemeClr val="tx1"/>
                </a:solidFill>
                <a:latin typeface="Arial" panose="020B0604020202020204" pitchFamily="34" charset="0"/>
              </a:defRPr>
            </a:lvl3pPr>
            <a:lvl4pPr marL="1600200" indent="-228600" defTabSz="4176713">
              <a:defRPr sz="9000">
                <a:solidFill>
                  <a:schemeClr val="tx1"/>
                </a:solidFill>
                <a:latin typeface="Arial" panose="020B0604020202020204" pitchFamily="34" charset="0"/>
              </a:defRPr>
            </a:lvl4pPr>
            <a:lvl5pPr marL="2057400" indent="-228600" defTabSz="4176713">
              <a:defRPr sz="9000">
                <a:solidFill>
                  <a:schemeClr val="tx1"/>
                </a:solidFill>
                <a:latin typeface="Arial" panose="020B0604020202020204" pitchFamily="34" charset="0"/>
              </a:defRPr>
            </a:lvl5pPr>
            <a:lvl6pPr marL="2514600" indent="-228600" defTabSz="4176713" eaLnBrk="0" fontAlgn="base" hangingPunct="0">
              <a:spcBef>
                <a:spcPct val="0"/>
              </a:spcBef>
              <a:spcAft>
                <a:spcPct val="0"/>
              </a:spcAft>
              <a:defRPr sz="9000">
                <a:solidFill>
                  <a:schemeClr val="tx1"/>
                </a:solidFill>
                <a:latin typeface="Arial" panose="020B0604020202020204" pitchFamily="34" charset="0"/>
              </a:defRPr>
            </a:lvl6pPr>
            <a:lvl7pPr marL="2971800" indent="-228600" defTabSz="4176713" eaLnBrk="0" fontAlgn="base" hangingPunct="0">
              <a:spcBef>
                <a:spcPct val="0"/>
              </a:spcBef>
              <a:spcAft>
                <a:spcPct val="0"/>
              </a:spcAft>
              <a:defRPr sz="9000">
                <a:solidFill>
                  <a:schemeClr val="tx1"/>
                </a:solidFill>
                <a:latin typeface="Arial" panose="020B0604020202020204" pitchFamily="34" charset="0"/>
              </a:defRPr>
            </a:lvl7pPr>
            <a:lvl8pPr marL="3429000" indent="-228600" defTabSz="4176713" eaLnBrk="0" fontAlgn="base" hangingPunct="0">
              <a:spcBef>
                <a:spcPct val="0"/>
              </a:spcBef>
              <a:spcAft>
                <a:spcPct val="0"/>
              </a:spcAft>
              <a:defRPr sz="9000">
                <a:solidFill>
                  <a:schemeClr val="tx1"/>
                </a:solidFill>
                <a:latin typeface="Arial" panose="020B0604020202020204" pitchFamily="34" charset="0"/>
              </a:defRPr>
            </a:lvl8pPr>
            <a:lvl9pPr marL="3886200" indent="-228600" defTabSz="4176713" eaLnBrk="0" fontAlgn="base" hangingPunct="0">
              <a:spcBef>
                <a:spcPct val="0"/>
              </a:spcBef>
              <a:spcAft>
                <a:spcPct val="0"/>
              </a:spcAft>
              <a:defRPr sz="9000">
                <a:solidFill>
                  <a:schemeClr val="tx1"/>
                </a:solidFill>
                <a:latin typeface="Arial" panose="020B0604020202020204" pitchFamily="34" charset="0"/>
              </a:defRPr>
            </a:lvl9pPr>
          </a:lstStyle>
          <a:p>
            <a:pPr eaLnBrk="1" hangingPunct="1"/>
            <a:endParaRPr lang="de-DE" altLang="de-DE"/>
          </a:p>
        </p:txBody>
      </p:sp>
      <p:sp>
        <p:nvSpPr>
          <p:cNvPr id="1027" name="Text Box 127"/>
          <p:cNvSpPr txBox="1">
            <a:spLocks noChangeArrowheads="1"/>
          </p:cNvSpPr>
          <p:nvPr/>
        </p:nvSpPr>
        <p:spPr bwMode="auto">
          <a:xfrm>
            <a:off x="919163" y="38346063"/>
            <a:ext cx="248681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6713">
              <a:defRPr sz="9000">
                <a:solidFill>
                  <a:schemeClr val="tx1"/>
                </a:solidFill>
                <a:latin typeface="Arial" panose="020B0604020202020204" pitchFamily="34" charset="0"/>
              </a:defRPr>
            </a:lvl1pPr>
            <a:lvl2pPr marL="742950" indent="-285750" defTabSz="4176713">
              <a:defRPr sz="9000">
                <a:solidFill>
                  <a:schemeClr val="tx1"/>
                </a:solidFill>
                <a:latin typeface="Arial" panose="020B0604020202020204" pitchFamily="34" charset="0"/>
              </a:defRPr>
            </a:lvl2pPr>
            <a:lvl3pPr marL="1143000" indent="-228600" defTabSz="4176713">
              <a:defRPr sz="9000">
                <a:solidFill>
                  <a:schemeClr val="tx1"/>
                </a:solidFill>
                <a:latin typeface="Arial" panose="020B0604020202020204" pitchFamily="34" charset="0"/>
              </a:defRPr>
            </a:lvl3pPr>
            <a:lvl4pPr marL="1600200" indent="-228600" defTabSz="4176713">
              <a:defRPr sz="9000">
                <a:solidFill>
                  <a:schemeClr val="tx1"/>
                </a:solidFill>
                <a:latin typeface="Arial" panose="020B0604020202020204" pitchFamily="34" charset="0"/>
              </a:defRPr>
            </a:lvl4pPr>
            <a:lvl5pPr marL="2057400" indent="-228600" defTabSz="4176713">
              <a:defRPr sz="9000">
                <a:solidFill>
                  <a:schemeClr val="tx1"/>
                </a:solidFill>
                <a:latin typeface="Arial" panose="020B0604020202020204" pitchFamily="34" charset="0"/>
              </a:defRPr>
            </a:lvl5pPr>
            <a:lvl6pPr marL="2514600" indent="-228600" defTabSz="4176713" eaLnBrk="0" fontAlgn="base" hangingPunct="0">
              <a:spcBef>
                <a:spcPct val="0"/>
              </a:spcBef>
              <a:spcAft>
                <a:spcPct val="0"/>
              </a:spcAft>
              <a:defRPr sz="9000">
                <a:solidFill>
                  <a:schemeClr val="tx1"/>
                </a:solidFill>
                <a:latin typeface="Arial" panose="020B0604020202020204" pitchFamily="34" charset="0"/>
              </a:defRPr>
            </a:lvl6pPr>
            <a:lvl7pPr marL="2971800" indent="-228600" defTabSz="4176713" eaLnBrk="0" fontAlgn="base" hangingPunct="0">
              <a:spcBef>
                <a:spcPct val="0"/>
              </a:spcBef>
              <a:spcAft>
                <a:spcPct val="0"/>
              </a:spcAft>
              <a:defRPr sz="9000">
                <a:solidFill>
                  <a:schemeClr val="tx1"/>
                </a:solidFill>
                <a:latin typeface="Arial" panose="020B0604020202020204" pitchFamily="34" charset="0"/>
              </a:defRPr>
            </a:lvl7pPr>
            <a:lvl8pPr marL="3429000" indent="-228600" defTabSz="4176713" eaLnBrk="0" fontAlgn="base" hangingPunct="0">
              <a:spcBef>
                <a:spcPct val="0"/>
              </a:spcBef>
              <a:spcAft>
                <a:spcPct val="0"/>
              </a:spcAft>
              <a:defRPr sz="9000">
                <a:solidFill>
                  <a:schemeClr val="tx1"/>
                </a:solidFill>
                <a:latin typeface="Arial" panose="020B0604020202020204" pitchFamily="34" charset="0"/>
              </a:defRPr>
            </a:lvl8pPr>
            <a:lvl9pPr marL="3886200" indent="-228600" defTabSz="4176713" eaLnBrk="0" fontAlgn="base" hangingPunct="0">
              <a:spcBef>
                <a:spcPct val="0"/>
              </a:spcBef>
              <a:spcAft>
                <a:spcPct val="0"/>
              </a:spcAft>
              <a:defRPr sz="9000">
                <a:solidFill>
                  <a:schemeClr val="tx1"/>
                </a:solidFill>
                <a:latin typeface="Arial" panose="020B0604020202020204" pitchFamily="34" charset="0"/>
              </a:defRPr>
            </a:lvl9pPr>
          </a:lstStyle>
          <a:p>
            <a:pPr eaLnBrk="1" hangingPunct="1"/>
            <a:r>
              <a:rPr lang="de-DE" altLang="de-DE" sz="5400" b="1">
                <a:solidFill>
                  <a:srgbClr val="002060"/>
                </a:solidFill>
              </a:rPr>
              <a:t>Ansprechpartner: Dr. Dennis Josephs (josephsd@uni-marburg.de)</a:t>
            </a:r>
          </a:p>
        </p:txBody>
      </p:sp>
      <p:sp>
        <p:nvSpPr>
          <p:cNvPr id="1028" name="Text Box 122"/>
          <p:cNvSpPr txBox="1">
            <a:spLocks noChangeArrowheads="1"/>
          </p:cNvSpPr>
          <p:nvPr/>
        </p:nvSpPr>
        <p:spPr bwMode="auto">
          <a:xfrm>
            <a:off x="152400" y="538163"/>
            <a:ext cx="299720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6713">
              <a:defRPr sz="9000">
                <a:solidFill>
                  <a:schemeClr val="tx1"/>
                </a:solidFill>
                <a:latin typeface="Arial" panose="020B0604020202020204" pitchFamily="34" charset="0"/>
              </a:defRPr>
            </a:lvl1pPr>
            <a:lvl2pPr marL="742950" indent="-285750" defTabSz="4176713">
              <a:defRPr sz="9000">
                <a:solidFill>
                  <a:schemeClr val="tx1"/>
                </a:solidFill>
                <a:latin typeface="Arial" panose="020B0604020202020204" pitchFamily="34" charset="0"/>
              </a:defRPr>
            </a:lvl2pPr>
            <a:lvl3pPr marL="1143000" indent="-228600" defTabSz="4176713">
              <a:defRPr sz="9000">
                <a:solidFill>
                  <a:schemeClr val="tx1"/>
                </a:solidFill>
                <a:latin typeface="Arial" panose="020B0604020202020204" pitchFamily="34" charset="0"/>
              </a:defRPr>
            </a:lvl3pPr>
            <a:lvl4pPr marL="1600200" indent="-228600" defTabSz="4176713">
              <a:defRPr sz="9000">
                <a:solidFill>
                  <a:schemeClr val="tx1"/>
                </a:solidFill>
                <a:latin typeface="Arial" panose="020B0604020202020204" pitchFamily="34" charset="0"/>
              </a:defRPr>
            </a:lvl4pPr>
            <a:lvl5pPr marL="2057400" indent="-228600" defTabSz="4176713">
              <a:defRPr sz="9000">
                <a:solidFill>
                  <a:schemeClr val="tx1"/>
                </a:solidFill>
                <a:latin typeface="Arial" panose="020B0604020202020204" pitchFamily="34" charset="0"/>
              </a:defRPr>
            </a:lvl5pPr>
            <a:lvl6pPr marL="2514600" indent="-228600" defTabSz="4176713" eaLnBrk="0" fontAlgn="base" hangingPunct="0">
              <a:spcBef>
                <a:spcPct val="0"/>
              </a:spcBef>
              <a:spcAft>
                <a:spcPct val="0"/>
              </a:spcAft>
              <a:defRPr sz="9000">
                <a:solidFill>
                  <a:schemeClr val="tx1"/>
                </a:solidFill>
                <a:latin typeface="Arial" panose="020B0604020202020204" pitchFamily="34" charset="0"/>
              </a:defRPr>
            </a:lvl6pPr>
            <a:lvl7pPr marL="2971800" indent="-228600" defTabSz="4176713" eaLnBrk="0" fontAlgn="base" hangingPunct="0">
              <a:spcBef>
                <a:spcPct val="0"/>
              </a:spcBef>
              <a:spcAft>
                <a:spcPct val="0"/>
              </a:spcAft>
              <a:defRPr sz="9000">
                <a:solidFill>
                  <a:schemeClr val="tx1"/>
                </a:solidFill>
                <a:latin typeface="Arial" panose="020B0604020202020204" pitchFamily="34" charset="0"/>
              </a:defRPr>
            </a:lvl7pPr>
            <a:lvl8pPr marL="3429000" indent="-228600" defTabSz="4176713" eaLnBrk="0" fontAlgn="base" hangingPunct="0">
              <a:spcBef>
                <a:spcPct val="0"/>
              </a:spcBef>
              <a:spcAft>
                <a:spcPct val="0"/>
              </a:spcAft>
              <a:defRPr sz="9000">
                <a:solidFill>
                  <a:schemeClr val="tx1"/>
                </a:solidFill>
                <a:latin typeface="Arial" panose="020B0604020202020204" pitchFamily="34" charset="0"/>
              </a:defRPr>
            </a:lvl8pPr>
            <a:lvl9pPr marL="3886200" indent="-228600" defTabSz="4176713" eaLnBrk="0" fontAlgn="base" hangingPunct="0">
              <a:spcBef>
                <a:spcPct val="0"/>
              </a:spcBef>
              <a:spcAft>
                <a:spcPct val="0"/>
              </a:spcAft>
              <a:defRPr sz="9000">
                <a:solidFill>
                  <a:schemeClr val="tx1"/>
                </a:solidFill>
                <a:latin typeface="Arial" panose="020B0604020202020204" pitchFamily="34" charset="0"/>
              </a:defRPr>
            </a:lvl9pPr>
          </a:lstStyle>
          <a:p>
            <a:pPr algn="ctr" eaLnBrk="1" hangingPunct="1"/>
            <a:r>
              <a:rPr lang="de-DE" altLang="de-DE" sz="16000" b="1">
                <a:solidFill>
                  <a:srgbClr val="002060"/>
                </a:solidFill>
                <a:latin typeface="Calibri" panose="020F0502020204030204" pitchFamily="34" charset="0"/>
                <a:cs typeface="Calibri" panose="020F0502020204030204" pitchFamily="34" charset="0"/>
              </a:rPr>
              <a:t>Schwerpunktcurriculum</a:t>
            </a:r>
          </a:p>
          <a:p>
            <a:pPr algn="ctr" eaLnBrk="1" hangingPunct="1"/>
            <a:r>
              <a:rPr lang="de-DE" altLang="de-DE" sz="16000" b="1">
                <a:solidFill>
                  <a:srgbClr val="002060"/>
                </a:solidFill>
                <a:latin typeface="Calibri" panose="020F0502020204030204" pitchFamily="34" charset="0"/>
                <a:cs typeface="Calibri" panose="020F0502020204030204" pitchFamily="34" charset="0"/>
              </a:rPr>
              <a:t>OPERATIVE MEDIZIN</a:t>
            </a:r>
          </a:p>
        </p:txBody>
      </p:sp>
      <p:sp>
        <p:nvSpPr>
          <p:cNvPr id="1029" name="Text Box 125"/>
          <p:cNvSpPr txBox="1">
            <a:spLocks noChangeArrowheads="1"/>
          </p:cNvSpPr>
          <p:nvPr/>
        </p:nvSpPr>
        <p:spPr bwMode="auto">
          <a:xfrm>
            <a:off x="1241425" y="5803900"/>
            <a:ext cx="28587700" cy="1261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6713">
              <a:defRPr sz="9000">
                <a:solidFill>
                  <a:schemeClr val="tx1"/>
                </a:solidFill>
                <a:latin typeface="Arial" panose="020B0604020202020204" pitchFamily="34" charset="0"/>
              </a:defRPr>
            </a:lvl1pPr>
            <a:lvl2pPr marL="742950" indent="-285750" defTabSz="4176713">
              <a:defRPr sz="9000">
                <a:solidFill>
                  <a:schemeClr val="tx1"/>
                </a:solidFill>
                <a:latin typeface="Arial" panose="020B0604020202020204" pitchFamily="34" charset="0"/>
              </a:defRPr>
            </a:lvl2pPr>
            <a:lvl3pPr marL="1143000" indent="-228600" defTabSz="4176713">
              <a:defRPr sz="9000">
                <a:solidFill>
                  <a:schemeClr val="tx1"/>
                </a:solidFill>
                <a:latin typeface="Arial" panose="020B0604020202020204" pitchFamily="34" charset="0"/>
              </a:defRPr>
            </a:lvl3pPr>
            <a:lvl4pPr marL="1600200" indent="-228600" defTabSz="4176713">
              <a:defRPr sz="9000">
                <a:solidFill>
                  <a:schemeClr val="tx1"/>
                </a:solidFill>
                <a:latin typeface="Arial" panose="020B0604020202020204" pitchFamily="34" charset="0"/>
              </a:defRPr>
            </a:lvl4pPr>
            <a:lvl5pPr marL="2057400" indent="-228600" defTabSz="4176713">
              <a:defRPr sz="9000">
                <a:solidFill>
                  <a:schemeClr val="tx1"/>
                </a:solidFill>
                <a:latin typeface="Arial" panose="020B0604020202020204" pitchFamily="34" charset="0"/>
              </a:defRPr>
            </a:lvl5pPr>
            <a:lvl6pPr marL="2514600" indent="-228600" defTabSz="4176713" eaLnBrk="0" fontAlgn="base" hangingPunct="0">
              <a:spcBef>
                <a:spcPct val="0"/>
              </a:spcBef>
              <a:spcAft>
                <a:spcPct val="0"/>
              </a:spcAft>
              <a:defRPr sz="9000">
                <a:solidFill>
                  <a:schemeClr val="tx1"/>
                </a:solidFill>
                <a:latin typeface="Arial" panose="020B0604020202020204" pitchFamily="34" charset="0"/>
              </a:defRPr>
            </a:lvl6pPr>
            <a:lvl7pPr marL="2971800" indent="-228600" defTabSz="4176713" eaLnBrk="0" fontAlgn="base" hangingPunct="0">
              <a:spcBef>
                <a:spcPct val="0"/>
              </a:spcBef>
              <a:spcAft>
                <a:spcPct val="0"/>
              </a:spcAft>
              <a:defRPr sz="9000">
                <a:solidFill>
                  <a:schemeClr val="tx1"/>
                </a:solidFill>
                <a:latin typeface="Arial" panose="020B0604020202020204" pitchFamily="34" charset="0"/>
              </a:defRPr>
            </a:lvl7pPr>
            <a:lvl8pPr marL="3429000" indent="-228600" defTabSz="4176713" eaLnBrk="0" fontAlgn="base" hangingPunct="0">
              <a:spcBef>
                <a:spcPct val="0"/>
              </a:spcBef>
              <a:spcAft>
                <a:spcPct val="0"/>
              </a:spcAft>
              <a:defRPr sz="9000">
                <a:solidFill>
                  <a:schemeClr val="tx1"/>
                </a:solidFill>
                <a:latin typeface="Arial" panose="020B0604020202020204" pitchFamily="34" charset="0"/>
              </a:defRPr>
            </a:lvl8pPr>
            <a:lvl9pPr marL="3886200" indent="-228600" defTabSz="4176713" eaLnBrk="0" fontAlgn="base" hangingPunct="0">
              <a:spcBef>
                <a:spcPct val="0"/>
              </a:spcBef>
              <a:spcAft>
                <a:spcPct val="0"/>
              </a:spcAft>
              <a:defRPr sz="9000">
                <a:solidFill>
                  <a:schemeClr val="tx1"/>
                </a:solidFill>
                <a:latin typeface="Arial" panose="020B0604020202020204" pitchFamily="34" charset="0"/>
              </a:defRPr>
            </a:lvl9pPr>
          </a:lstStyle>
          <a:p>
            <a:pPr algn="ctr" eaLnBrk="1" hangingPunct="1"/>
            <a:r>
              <a:rPr lang="de-DE" altLang="de-DE" sz="7400">
                <a:solidFill>
                  <a:srgbClr val="002060"/>
                </a:solidFill>
              </a:rPr>
              <a:t>Die operative Behandlung ist ein wichtiger Bestandteil der interdisziplinären Patientenbehandlung. </a:t>
            </a:r>
          </a:p>
          <a:p>
            <a:pPr algn="ctr" eaLnBrk="1" hangingPunct="1"/>
            <a:r>
              <a:rPr lang="de-DE" altLang="de-DE" sz="7400">
                <a:solidFill>
                  <a:srgbClr val="002060"/>
                </a:solidFill>
              </a:rPr>
              <a:t>Wir wollen Studierenden der Medizin die Möglichkeit bieten, sich bereits während des Studiums gezielt auf dem Gebiet der Chirurgie fortzubilden. Das Verständnis chirurgischer Erkrankungen soll vermittelt und die praktischen Fertigkeiten intensiv geübt werden. </a:t>
            </a:r>
          </a:p>
          <a:p>
            <a:pPr algn="ctr" eaLnBrk="1" hangingPunct="1"/>
            <a:r>
              <a:rPr lang="de-DE" altLang="de-DE" sz="7400">
                <a:solidFill>
                  <a:srgbClr val="002060"/>
                </a:solidFill>
              </a:rPr>
              <a:t>Die operativen Kliniken bieten zum WS 2020/21 das Schwerpunktcurriculum Operative Medizin an. Die Teilnehmeranzahl ist auf 10 Studierende der Phillips-Universität Marburg und 2 Studierende der Justus-Liebig-Universität Gießen begrenzt. </a:t>
            </a:r>
          </a:p>
        </p:txBody>
      </p:sp>
      <p:sp>
        <p:nvSpPr>
          <p:cNvPr id="1030" name="Text Box 126"/>
          <p:cNvSpPr txBox="1">
            <a:spLocks noChangeArrowheads="1"/>
          </p:cNvSpPr>
          <p:nvPr/>
        </p:nvSpPr>
        <p:spPr bwMode="auto">
          <a:xfrm>
            <a:off x="882650" y="18718213"/>
            <a:ext cx="28511500" cy="185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defTabSz="4176713">
              <a:defRPr sz="9000">
                <a:solidFill>
                  <a:schemeClr val="tx1"/>
                </a:solidFill>
                <a:latin typeface="Arial" panose="020B0604020202020204" pitchFamily="34" charset="0"/>
              </a:defRPr>
            </a:lvl1pPr>
            <a:lvl2pPr marL="742950" indent="-285750" defTabSz="4176713">
              <a:defRPr sz="9000">
                <a:solidFill>
                  <a:schemeClr val="tx1"/>
                </a:solidFill>
                <a:latin typeface="Arial" panose="020B0604020202020204" pitchFamily="34" charset="0"/>
              </a:defRPr>
            </a:lvl2pPr>
            <a:lvl3pPr marL="1143000" indent="-228600" defTabSz="4176713">
              <a:defRPr sz="9000">
                <a:solidFill>
                  <a:schemeClr val="tx1"/>
                </a:solidFill>
                <a:latin typeface="Arial" panose="020B0604020202020204" pitchFamily="34" charset="0"/>
              </a:defRPr>
            </a:lvl3pPr>
            <a:lvl4pPr marL="1600200" indent="-228600" defTabSz="4176713">
              <a:defRPr sz="9000">
                <a:solidFill>
                  <a:schemeClr val="tx1"/>
                </a:solidFill>
                <a:latin typeface="Arial" panose="020B0604020202020204" pitchFamily="34" charset="0"/>
              </a:defRPr>
            </a:lvl4pPr>
            <a:lvl5pPr marL="2057400" indent="-228600" defTabSz="4176713">
              <a:defRPr sz="9000">
                <a:solidFill>
                  <a:schemeClr val="tx1"/>
                </a:solidFill>
                <a:latin typeface="Arial" panose="020B0604020202020204" pitchFamily="34" charset="0"/>
              </a:defRPr>
            </a:lvl5pPr>
            <a:lvl6pPr marL="2514600" indent="-228600" defTabSz="4176713" eaLnBrk="0" fontAlgn="base" hangingPunct="0">
              <a:spcBef>
                <a:spcPct val="0"/>
              </a:spcBef>
              <a:spcAft>
                <a:spcPct val="0"/>
              </a:spcAft>
              <a:defRPr sz="9000">
                <a:solidFill>
                  <a:schemeClr val="tx1"/>
                </a:solidFill>
                <a:latin typeface="Arial" panose="020B0604020202020204" pitchFamily="34" charset="0"/>
              </a:defRPr>
            </a:lvl6pPr>
            <a:lvl7pPr marL="2971800" indent="-228600" defTabSz="4176713" eaLnBrk="0" fontAlgn="base" hangingPunct="0">
              <a:spcBef>
                <a:spcPct val="0"/>
              </a:spcBef>
              <a:spcAft>
                <a:spcPct val="0"/>
              </a:spcAft>
              <a:defRPr sz="9000">
                <a:solidFill>
                  <a:schemeClr val="tx1"/>
                </a:solidFill>
                <a:latin typeface="Arial" panose="020B0604020202020204" pitchFamily="34" charset="0"/>
              </a:defRPr>
            </a:lvl7pPr>
            <a:lvl8pPr marL="3429000" indent="-228600" defTabSz="4176713" eaLnBrk="0" fontAlgn="base" hangingPunct="0">
              <a:spcBef>
                <a:spcPct val="0"/>
              </a:spcBef>
              <a:spcAft>
                <a:spcPct val="0"/>
              </a:spcAft>
              <a:defRPr sz="9000">
                <a:solidFill>
                  <a:schemeClr val="tx1"/>
                </a:solidFill>
                <a:latin typeface="Arial" panose="020B0604020202020204" pitchFamily="34" charset="0"/>
              </a:defRPr>
            </a:lvl8pPr>
            <a:lvl9pPr marL="3886200" indent="-228600" defTabSz="4176713" eaLnBrk="0" fontAlgn="base" hangingPunct="0">
              <a:spcBef>
                <a:spcPct val="0"/>
              </a:spcBef>
              <a:spcAft>
                <a:spcPct val="0"/>
              </a:spcAft>
              <a:defRPr sz="9000">
                <a:solidFill>
                  <a:schemeClr val="tx1"/>
                </a:solidFill>
                <a:latin typeface="Arial" panose="020B0604020202020204" pitchFamily="34" charset="0"/>
              </a:defRPr>
            </a:lvl9pPr>
          </a:lstStyle>
          <a:p>
            <a:pPr algn="just" eaLnBrk="1" hangingPunct="1"/>
            <a:r>
              <a:rPr lang="de-DE" altLang="de-DE" sz="5000" b="1">
                <a:solidFill>
                  <a:srgbClr val="002060"/>
                </a:solidFill>
              </a:rPr>
              <a:t>An wen richtet sich das Schwerpunktcurriculum Operative Medizin?</a:t>
            </a:r>
            <a:endParaRPr lang="de-DE" altLang="de-DE" sz="5000">
              <a:solidFill>
                <a:srgbClr val="002060"/>
              </a:solidFill>
            </a:endParaRPr>
          </a:p>
          <a:p>
            <a:pPr algn="just" eaLnBrk="1" hangingPunct="1"/>
            <a:r>
              <a:rPr lang="de-DE" altLang="de-DE" sz="5000">
                <a:solidFill>
                  <a:srgbClr val="002060"/>
                </a:solidFill>
              </a:rPr>
              <a:t>Das Schwerpunktcurriculum Operative Medizin richtet sich an Studierende der Humanmedizin nach erfolgreich abgelegtem 1. Abschnitt der Ärztlichen Prüfung, die ein besonderes Interesse an chirurgischen Fragestellungen haben, eine überdurchschnittliche Leistungsbereitschaft zeigen und eine Zusatzqualifikation erwerben wollen.</a:t>
            </a:r>
          </a:p>
          <a:p>
            <a:pPr algn="just" eaLnBrk="1" hangingPunct="1"/>
            <a:endParaRPr lang="de-DE" altLang="de-DE" sz="5000" b="1">
              <a:solidFill>
                <a:srgbClr val="002060"/>
              </a:solidFill>
            </a:endParaRPr>
          </a:p>
          <a:p>
            <a:pPr algn="just" eaLnBrk="1" hangingPunct="1"/>
            <a:r>
              <a:rPr lang="de-DE" altLang="de-DE" sz="5000" b="1">
                <a:solidFill>
                  <a:srgbClr val="002060"/>
                </a:solidFill>
              </a:rPr>
              <a:t>Zeitlicher Ablauf</a:t>
            </a:r>
            <a:endParaRPr lang="de-DE" altLang="de-DE" sz="5000">
              <a:solidFill>
                <a:srgbClr val="002060"/>
              </a:solidFill>
            </a:endParaRPr>
          </a:p>
          <a:p>
            <a:pPr algn="just" eaLnBrk="1" hangingPunct="1"/>
            <a:r>
              <a:rPr lang="de-DE" altLang="de-DE" sz="5000">
                <a:solidFill>
                  <a:srgbClr val="002060"/>
                </a:solidFill>
              </a:rPr>
              <a:t>Das Schwerpunktcurriculum Operative Medizin wird studiumbegleitend über 5-6 Semester unterrichtet. Die Veranstaltung findet im Semester mittwochs von 16:00 - 18:00 Uhr und im Rahmen eines externen Wochenendseminars statt.</a:t>
            </a:r>
          </a:p>
          <a:p>
            <a:pPr algn="just" eaLnBrk="1" hangingPunct="1"/>
            <a:endParaRPr lang="de-DE" altLang="de-DE" sz="5000" b="1">
              <a:solidFill>
                <a:srgbClr val="002060"/>
              </a:solidFill>
            </a:endParaRPr>
          </a:p>
          <a:p>
            <a:pPr algn="just" eaLnBrk="1" hangingPunct="1"/>
            <a:r>
              <a:rPr lang="de-DE" altLang="de-DE" sz="5000" b="1">
                <a:solidFill>
                  <a:srgbClr val="002060"/>
                </a:solidFill>
              </a:rPr>
              <a:t>Bewerbungen richten Sie bitte bis zum 14.09.2020 (Poststempel) an den Lehrbeauftragten, </a:t>
            </a:r>
          </a:p>
          <a:p>
            <a:pPr algn="just" eaLnBrk="1" hangingPunct="1"/>
            <a:r>
              <a:rPr lang="de-DE" altLang="de-DE" sz="5000" b="1">
                <a:solidFill>
                  <a:srgbClr val="002060"/>
                </a:solidFill>
              </a:rPr>
              <a:t>Dr. Dennis Josephs, VTG-Chirurgie, Baldingerstraße, 35043 Marburg</a:t>
            </a:r>
            <a:endParaRPr lang="de-DE" altLang="de-DE" sz="5000">
              <a:solidFill>
                <a:srgbClr val="002060"/>
              </a:solidFill>
            </a:endParaRPr>
          </a:p>
          <a:p>
            <a:pPr algn="just" eaLnBrk="1" hangingPunct="1"/>
            <a:r>
              <a:rPr lang="de-DE" altLang="de-DE" sz="5000">
                <a:solidFill>
                  <a:srgbClr val="002060"/>
                </a:solidFill>
              </a:rPr>
              <a:t>• Tabellarischer Lebenslauf mit Lichtbild</a:t>
            </a:r>
          </a:p>
          <a:p>
            <a:pPr algn="just" eaLnBrk="1" hangingPunct="1"/>
            <a:r>
              <a:rPr lang="de-DE" altLang="de-DE" sz="5000">
                <a:solidFill>
                  <a:srgbClr val="002060"/>
                </a:solidFill>
              </a:rPr>
              <a:t>• Abiturzeugnis und Zeugnis des 1. Abschnitts der Ärztlichen Prüfung (ggf. nachzureichen)</a:t>
            </a:r>
          </a:p>
          <a:p>
            <a:pPr algn="just" eaLnBrk="1" hangingPunct="1"/>
            <a:r>
              <a:rPr lang="de-DE" altLang="de-DE" sz="5000">
                <a:solidFill>
                  <a:srgbClr val="002060"/>
                </a:solidFill>
              </a:rPr>
              <a:t>• Immatrikulationsbescheinigung zum Humanmedizinstudium an der Philipps Universität</a:t>
            </a:r>
          </a:p>
          <a:p>
            <a:pPr algn="just" eaLnBrk="1" hangingPunct="1"/>
            <a:r>
              <a:rPr lang="de-DE" altLang="de-DE" sz="5000">
                <a:solidFill>
                  <a:srgbClr val="002060"/>
                </a:solidFill>
              </a:rPr>
              <a:t>• Motivationsschreiben (max. 2 Seiten)</a:t>
            </a:r>
          </a:p>
          <a:p>
            <a:pPr algn="just" eaLnBrk="1" hangingPunct="1"/>
            <a:r>
              <a:rPr lang="de-DE" altLang="de-DE" sz="5000">
                <a:solidFill>
                  <a:srgbClr val="002060"/>
                </a:solidFill>
              </a:rPr>
              <a:t>• Persönliches Zeugnis eines Hochschullehrers</a:t>
            </a:r>
          </a:p>
          <a:p>
            <a:pPr algn="just" eaLnBrk="1" hangingPunct="1"/>
            <a:endParaRPr lang="de-DE" altLang="de-DE" sz="5000" b="1">
              <a:solidFill>
                <a:srgbClr val="002060"/>
              </a:solidFill>
            </a:endParaRPr>
          </a:p>
          <a:p>
            <a:pPr algn="just" eaLnBrk="1" hangingPunct="1"/>
            <a:r>
              <a:rPr lang="de-DE" altLang="de-DE" sz="5000" b="1">
                <a:solidFill>
                  <a:srgbClr val="002060"/>
                </a:solidFill>
              </a:rPr>
              <a:t>Beteiligte Zentren</a:t>
            </a:r>
          </a:p>
          <a:p>
            <a:pPr algn="just" eaLnBrk="1" hangingPunct="1"/>
            <a:r>
              <a:rPr lang="de-DE" altLang="de-DE" sz="5000">
                <a:solidFill>
                  <a:srgbClr val="002060"/>
                </a:solidFill>
              </a:rPr>
              <a:t>Anästhesiologie; Augenheilkunde; Ethik; Gynäkologie  und Geburtshilfe; Hämostaseologie;  Hals-, Nasen- und Ohrenheilkunde; Herz- und thorakale Gefäßchirurgie; Kinderchirurgie; Mund-, Kiefer- und Gesichtschirurgie; Neurochirurgie; Radiologie; Zentrum für Orthopädie und Unfallchirurgie; Urologie und Kinderurologie; Viszeral-, Thorax- und Gefäßchirurgie; Wundmanagement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176713" rtl="0" eaLnBrk="1" fontAlgn="base" latinLnBrk="0" hangingPunct="1">
          <a:lnSpc>
            <a:spcPct val="100000"/>
          </a:lnSpc>
          <a:spcBef>
            <a:spcPct val="0"/>
          </a:spcBef>
          <a:spcAft>
            <a:spcPct val="0"/>
          </a:spcAft>
          <a:buClrTx/>
          <a:buSzTx/>
          <a:buFontTx/>
          <a:buNone/>
          <a:tabLst/>
          <a:defRPr kumimoji="0" lang="de-DE" sz="9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176713" rtl="0" eaLnBrk="1" fontAlgn="base" latinLnBrk="0" hangingPunct="1">
          <a:lnSpc>
            <a:spcPct val="100000"/>
          </a:lnSpc>
          <a:spcBef>
            <a:spcPct val="0"/>
          </a:spcBef>
          <a:spcAft>
            <a:spcPct val="0"/>
          </a:spcAft>
          <a:buClrTx/>
          <a:buSzTx/>
          <a:buFontTx/>
          <a:buNone/>
          <a:tabLst/>
          <a:defRPr kumimoji="0" lang="de-DE" sz="90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290</Words>
  <Application>Microsoft Office PowerPoint</Application>
  <PresentationFormat>Benutzerdefiniert</PresentationFormat>
  <Paragraphs>22</Paragraphs>
  <Slides>1</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vt:i4>
      </vt:variant>
    </vt:vector>
  </HeadingPairs>
  <TitlesOfParts>
    <vt:vector size="4" baseType="lpstr">
      <vt:lpstr>Arial</vt:lpstr>
      <vt:lpstr>Calibri</vt:lpstr>
      <vt:lpstr>Standarddesign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adrian</dc:creator>
  <cp:lastModifiedBy>Josephs, Dennis [UMR]</cp:lastModifiedBy>
  <cp:revision>104</cp:revision>
  <dcterms:created xsi:type="dcterms:W3CDTF">2007-07-01T08:35:16Z</dcterms:created>
  <dcterms:modified xsi:type="dcterms:W3CDTF">2020-06-05T10:37:33Z</dcterms:modified>
</cp:coreProperties>
</file>